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340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5054"/>
            <a:ext cx="6878487" cy="12222107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4274727"/>
            <a:ext cx="4370039" cy="292675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7201483"/>
            <a:ext cx="4370039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4760786" cy="605084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2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6457245"/>
            <a:ext cx="4064853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01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34645"/>
            <a:ext cx="4760786" cy="461415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65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1083733"/>
            <a:ext cx="4756099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8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1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1083734"/>
            <a:ext cx="734109" cy="9335913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83734"/>
            <a:ext cx="3896270" cy="93359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1544"/>
            <a:ext cx="4760786" cy="324725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6" cy="234808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41047"/>
            <a:ext cx="2316082" cy="6899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841050"/>
            <a:ext cx="2316083" cy="689915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3733"/>
            <a:ext cx="4760786" cy="234808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3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4185"/>
            <a:ext cx="2092637" cy="227282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915423"/>
            <a:ext cx="2539528" cy="982477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937012"/>
            <a:ext cx="2092637" cy="45945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2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4400"/>
            <a:ext cx="4760786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1083733"/>
            <a:ext cx="476078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541934"/>
            <a:ext cx="4760786" cy="11982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0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5054"/>
            <a:ext cx="6878488" cy="12222107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050"/>
            <a:ext cx="476078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10740202"/>
            <a:ext cx="5130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0740202"/>
            <a:ext cx="346723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10740202"/>
            <a:ext cx="3844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160D3-F8DF-42AE-870A-D1740602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7961" y="1217259"/>
            <a:ext cx="6626219" cy="715790"/>
          </a:xfrm>
        </p:spPr>
        <p:txBody>
          <a:bodyPr/>
          <a:lstStyle/>
          <a:p>
            <a:r>
              <a:rPr kumimoji="1" lang="ja-JP" altLang="en-US" sz="4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4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回三役会　</a:t>
            </a:r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日（金）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9F1752-5C9D-494C-8620-0BB6F4AE3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4457" y="5743866"/>
            <a:ext cx="6399209" cy="704267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43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43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43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回理事会</a:t>
            </a:r>
            <a:r>
              <a:rPr kumimoji="1" lang="ja-JP" altLang="en-US" sz="52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28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28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ja-JP" altLang="en-US" sz="28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日（水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5DD5B4-21C9-4386-9669-3E121CCDC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53" r="21667"/>
          <a:stretch/>
        </p:blipFill>
        <p:spPr>
          <a:xfrm>
            <a:off x="115890" y="2029636"/>
            <a:ext cx="6626220" cy="36176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5D7871-F6F1-4776-9207-E1B8800E6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6" t="13274" r="22246" b="22375"/>
          <a:stretch/>
        </p:blipFill>
        <p:spPr>
          <a:xfrm>
            <a:off x="115890" y="6448133"/>
            <a:ext cx="4951410" cy="23520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3112CB-8140-4FC5-A929-D3486F66D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080" r="22500" b="7260"/>
          <a:stretch/>
        </p:blipFill>
        <p:spPr>
          <a:xfrm>
            <a:off x="1581150" y="8800140"/>
            <a:ext cx="5314950" cy="21074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386EE4-EECB-4118-BB88-BF6A1142A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11" t="25007" r="22500" b="567"/>
          <a:stretch/>
        </p:blipFill>
        <p:spPr>
          <a:xfrm>
            <a:off x="4398960" y="4150755"/>
            <a:ext cx="2343150" cy="139993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208DEC28-9CA2-4CA6-AFD2-3E9A8C611625}"/>
              </a:ext>
            </a:extLst>
          </p:cNvPr>
          <p:cNvSpPr txBox="1">
            <a:spLocks/>
          </p:cNvSpPr>
          <p:nvPr/>
        </p:nvSpPr>
        <p:spPr>
          <a:xfrm>
            <a:off x="4398960" y="5113377"/>
            <a:ext cx="2343150" cy="389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kumimoji="1"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>
                <a:solidFill>
                  <a:srgbClr val="FFFF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ロゴマーク選定委員会　</a:t>
            </a:r>
            <a:endParaRPr lang="ja-JP" altLang="en-US" b="1" dirty="0">
              <a:solidFill>
                <a:srgbClr val="FFFF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880710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23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Trebuchet MS</vt:lpstr>
      <vt:lpstr>Wingdings 3</vt:lpstr>
      <vt:lpstr>ファセット</vt:lpstr>
      <vt:lpstr>第11回三役会　11月1日（金）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第11回三役会　11月1日（金）</dc:title>
  <dc:creator>nouhou-03</dc:creator>
  <cp:lastModifiedBy>nouhou-03</cp:lastModifiedBy>
  <cp:revision>3</cp:revision>
  <dcterms:created xsi:type="dcterms:W3CDTF">2019-11-12T01:11:24Z</dcterms:created>
  <dcterms:modified xsi:type="dcterms:W3CDTF">2019-11-12T01:44:09Z</dcterms:modified>
</cp:coreProperties>
</file>